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Roboto" panose="020B0604020202020204" charset="0"/>
      <p:regular r:id="rId13"/>
      <p:bold r:id="rId14"/>
      <p:italic r:id="rId15"/>
      <p:boldItalic r:id="rId16"/>
    </p:embeddedFont>
    <p:embeddedFont>
      <p:font typeface="Roboto Slab" panose="020B060402020202020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79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760d84672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760d84672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4760d84672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4760d84672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760d84672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760d84672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760d84672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760d84672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760d84672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760d84672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760d84672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760d84672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760d84672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760d84672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760d84672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760d84672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760d84672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760d84672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ructables.com/id/How-to-use-a-Flex-Sensor-Arduino-Tutorial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blogmasterwalkershop.com.br/arduino/arduino-utilizando-o-sensor-reflexivo-tcrt5000/" TargetMode="External"/><Relationship Id="rId4" Type="http://schemas.openxmlformats.org/officeDocument/2006/relationships/hyperlink" Target="http://www.circuitbasics.com/arduino-7-segment-display-tutorial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Tarefa 02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Sensores e Atuadores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Referências Bibliográficas</a:t>
            </a:r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Instructables - How to use a flex sensor. Disponível em: </a:t>
            </a: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https://www.instructables.com/id/How-to-use-a-Flex-Sensor-Arduino-Tutorial/</a:t>
            </a:r>
            <a:r>
              <a:rPr lang="pt-BR" sz="1100">
                <a:latin typeface="Arial"/>
                <a:ea typeface="Arial"/>
                <a:cs typeface="Arial"/>
                <a:sym typeface="Arial"/>
              </a:rPr>
              <a:t> . Acesso em: 26 de Ago. de 2019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Circuitbasics - 7 segment display tutorial. Disponível em: </a:t>
            </a: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http://www.circuitbasics.com/arduino-7-segment-display-tutorial/</a:t>
            </a:r>
            <a:r>
              <a:rPr lang="pt-BR" sz="1100">
                <a:latin typeface="Arial"/>
                <a:ea typeface="Arial"/>
                <a:cs typeface="Arial"/>
                <a:sym typeface="Arial"/>
              </a:rPr>
              <a:t> . Acesso em: 02 de Set. de 2019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Blogmasterwalkershop - Utilizando sensor reflexivo tctr5000 </a:t>
            </a: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http://blogmasterwalkershop.com.br/arduino/arduino-utilizando-o-sensor-reflexivo-tcrt5000/</a:t>
            </a:r>
            <a:r>
              <a:rPr lang="pt-BR" sz="1100">
                <a:latin typeface="Arial"/>
                <a:ea typeface="Arial"/>
                <a:cs typeface="Arial"/>
                <a:sym typeface="Arial"/>
              </a:rPr>
              <a:t> . Acesso em 02 de Set. de 2019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Circuito</a:t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1588" y="1465175"/>
            <a:ext cx="5440825" cy="343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Máquina de estados finitos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1636000" y="2249500"/>
            <a:ext cx="1512000" cy="1350900"/>
          </a:xfrm>
          <a:prstGeom prst="flowChartConnector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Display Desligado</a:t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5171975" y="2249500"/>
            <a:ext cx="1512000" cy="1350900"/>
          </a:xfrm>
          <a:prstGeom prst="flowChartConnector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Display Ligado</a:t>
            </a:r>
            <a:endParaRPr/>
          </a:p>
        </p:txBody>
      </p:sp>
      <p:cxnSp>
        <p:nvCxnSpPr>
          <p:cNvPr id="78" name="Google Shape;78;p15"/>
          <p:cNvCxnSpPr>
            <a:stCxn id="76" idx="7"/>
            <a:endCxn id="77" idx="1"/>
          </p:cNvCxnSpPr>
          <p:nvPr/>
        </p:nvCxnSpPr>
        <p:spPr>
          <a:xfrm>
            <a:off x="2926573" y="2447335"/>
            <a:ext cx="24669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9" name="Google Shape;79;p15"/>
          <p:cNvCxnSpPr>
            <a:stCxn id="77" idx="3"/>
            <a:endCxn id="76" idx="5"/>
          </p:cNvCxnSpPr>
          <p:nvPr/>
        </p:nvCxnSpPr>
        <p:spPr>
          <a:xfrm rot="10800000">
            <a:off x="2926502" y="3402565"/>
            <a:ext cx="24669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0" name="Google Shape;80;p15"/>
          <p:cNvCxnSpPr>
            <a:stCxn id="77" idx="7"/>
            <a:endCxn id="77" idx="5"/>
          </p:cNvCxnSpPr>
          <p:nvPr/>
        </p:nvCxnSpPr>
        <p:spPr>
          <a:xfrm rot="-5400000" flipH="1">
            <a:off x="5985248" y="2924635"/>
            <a:ext cx="955200" cy="600"/>
          </a:xfrm>
          <a:prstGeom prst="curvedConnector5">
            <a:avLst>
              <a:gd name="adj1" fmla="val -45641"/>
              <a:gd name="adj2" fmla="val 247000379"/>
              <a:gd name="adj3" fmla="val 145644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81" name="Google Shape;81;p15"/>
          <p:cNvSpPr txBox="1"/>
          <p:nvPr/>
        </p:nvSpPr>
        <p:spPr>
          <a:xfrm>
            <a:off x="3521725" y="2106525"/>
            <a:ext cx="1276500" cy="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SensorIR_On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3521738" y="3114125"/>
            <a:ext cx="1276500" cy="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SensorIR_Off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6683975" y="2466900"/>
            <a:ext cx="1276500" cy="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Flexionar SensorFlex -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(Atualizar Display)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Sensor - Flex Sensor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813600" cy="30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Resistor composto por uma tira de carbono dentro de uma tira de plástico, flexionar esta tira varia a resistência do mesmo. </a:t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7600" y="1613775"/>
            <a:ext cx="3170250" cy="317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Sensor - Flex Sensor</a:t>
            </a:r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387900" y="3941274"/>
            <a:ext cx="83682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Por se tratar de uma leitura de sinal analógica, é necessário o uso da função map para calibrar a entrada do sinal.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507374"/>
            <a:ext cx="8368199" cy="2348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Sensor Óptico Reflexivo TCRT5000</a:t>
            </a: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405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Sensor composto por um emissor e um fototransistor infravermelho, quando a luz emitida pelo emissor reflete para o fototransistor ele se ativa. Superfícies pouco reflexivas são mais difíceis de serem detectadas.</a:t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0800" y="1296525"/>
            <a:ext cx="3940500" cy="327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Atuador - Display de sete segmentos</a:t>
            </a: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1841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Componente eletrônico utilizado para representar dígitos e algumas letras de forma visual.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Possui uma biblioteca própria “SevSeg.h” para facilitar sua implementação.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350" y="1296525"/>
            <a:ext cx="3272200" cy="327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Atuador - Display de sete segmentos</a:t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250" y="1532025"/>
            <a:ext cx="7386349" cy="295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7260" y="1541886"/>
            <a:ext cx="1117927" cy="1827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3525" y="3891250"/>
            <a:ext cx="2495550" cy="106680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Execução do trabalho</a:t>
            </a:r>
            <a:endParaRPr/>
          </a:p>
        </p:txBody>
      </p:sp>
      <p:pic>
        <p:nvPicPr>
          <p:cNvPr id="2" name="trab2">
            <a:hlinkClick r:id="" action="ppaction://media"/>
            <a:extLst>
              <a:ext uri="{FF2B5EF4-FFF2-40B4-BE49-F238E27FC236}">
                <a16:creationId xmlns:a16="http://schemas.microsoft.com/office/drawing/2014/main" id="{4044688F-96B9-4CD1-8F76-232620B492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1516321"/>
            <a:ext cx="6096000" cy="335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</Words>
  <Application>Microsoft Office PowerPoint</Application>
  <PresentationFormat>Apresentação na tela (16:9)</PresentationFormat>
  <Paragraphs>25</Paragraphs>
  <Slides>10</Slides>
  <Notes>10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Roboto Slab</vt:lpstr>
      <vt:lpstr>Roboto</vt:lpstr>
      <vt:lpstr>Arial</vt:lpstr>
      <vt:lpstr>Marina</vt:lpstr>
      <vt:lpstr>Tarefa 02</vt:lpstr>
      <vt:lpstr>Circuito</vt:lpstr>
      <vt:lpstr>Máquina de estados finitos</vt:lpstr>
      <vt:lpstr>Sensor - Flex Sensor</vt:lpstr>
      <vt:lpstr>Sensor - Flex Sensor</vt:lpstr>
      <vt:lpstr>Sensor Óptico Reflexivo TCRT5000</vt:lpstr>
      <vt:lpstr>Atuador - Display de sete segmentos</vt:lpstr>
      <vt:lpstr>Atuador - Display de sete segmentos</vt:lpstr>
      <vt:lpstr>Execução do trabalho</vt:lpstr>
      <vt:lpstr>Referências Bibliográficas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Tarefa 02</dc:title>
  <cp:lastModifiedBy>Vinicius Sathler</cp:lastModifiedBy>
  <cp:revision>1</cp:revision>
  <dcterms:modified xsi:type="dcterms:W3CDTF">2019-09-07T01:46:01Z</dcterms:modified>
</cp:coreProperties>
</file>